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82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6" r:id="rId19"/>
    <p:sldId id="275" r:id="rId20"/>
    <p:sldId id="277" r:id="rId21"/>
    <p:sldId id="278" r:id="rId22"/>
    <p:sldId id="280" r:id="rId23"/>
    <p:sldId id="291" r:id="rId24"/>
    <p:sldId id="279" r:id="rId25"/>
    <p:sldId id="281" r:id="rId26"/>
    <p:sldId id="283" r:id="rId27"/>
    <p:sldId id="285" r:id="rId28"/>
    <p:sldId id="284" r:id="rId29"/>
    <p:sldId id="286" r:id="rId30"/>
    <p:sldId id="287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70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85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0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79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5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0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7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03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37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02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C9C35-36C7-4658-85C3-ADDCC890D8A9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7ABA651-7C00-4361-8342-8342291E504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25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701A-0B94-4392-8086-3A9E2297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5017" y="1291169"/>
            <a:ext cx="8637073" cy="875582"/>
          </a:xfrm>
        </p:spPr>
        <p:txBody>
          <a:bodyPr>
            <a:normAutofit fontScale="90000"/>
          </a:bodyPr>
          <a:lstStyle/>
          <a:p>
            <a:pPr algn="ctr"/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Γραφικά υπολογιστών</a:t>
            </a:r>
            <a:br>
              <a:rPr lang="el-GR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l-GR" sz="3200" dirty="0">
                <a:latin typeface="Arial" panose="020B0604020202020204" pitchFamily="34" charset="0"/>
                <a:cs typeface="Arial" panose="020B0604020202020204" pitchFamily="34" charset="0"/>
              </a:rPr>
              <a:t>Παρουσίαση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blender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36014-C9F2-4BD7-802D-8A85F0BD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3" y="1"/>
            <a:ext cx="2786230" cy="1115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863F82-AE8B-42EF-B8C3-8D9D44D32015}"/>
              </a:ext>
            </a:extLst>
          </p:cNvPr>
          <p:cNvSpPr txBox="1"/>
          <p:nvPr/>
        </p:nvSpPr>
        <p:spPr>
          <a:xfrm>
            <a:off x="7807150" y="5690587"/>
            <a:ext cx="312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Γιώργος Παπακωνσταντίνου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9A6F1-88C4-467F-8F34-834BF47995AF}"/>
              </a:ext>
            </a:extLst>
          </p:cNvPr>
          <p:cNvSpPr txBox="1"/>
          <p:nvPr/>
        </p:nvSpPr>
        <p:spPr>
          <a:xfrm>
            <a:off x="3488924" y="2858610"/>
            <a:ext cx="5317725" cy="1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6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2D28-7827-4327-880B-9779540A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B3A134-14B6-48B0-A1C9-FF6E4ADDF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5332" y="2025002"/>
            <a:ext cx="6595767" cy="3449638"/>
          </a:xfrm>
        </p:spPr>
      </p:pic>
    </p:spTree>
    <p:extLst>
      <p:ext uri="{BB962C8B-B14F-4D97-AF65-F5344CB8AC3E}">
        <p14:creationId xmlns:p14="http://schemas.microsoft.com/office/powerpoint/2010/main" val="427706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34E9-FBD5-4624-A2E3-9C48B627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rocks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D2831-9F03-4249-B392-BD5C5699A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96" y="3216173"/>
            <a:ext cx="3020419" cy="22609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E8AE1-21C1-406C-8FEC-5999C86DDBD2}"/>
              </a:ext>
            </a:extLst>
          </p:cNvPr>
          <p:cNvSpPr txBox="1"/>
          <p:nvPr/>
        </p:nvSpPr>
        <p:spPr>
          <a:xfrm>
            <a:off x="3755254" y="2148396"/>
            <a:ext cx="3977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Icosphere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Sculpting (Elastic Hook &amp; Smooth)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C01B1-3FF2-457E-A0CC-E0E74898C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926" y="3222535"/>
            <a:ext cx="3377817" cy="2254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D2C6A-FA4F-4E5A-BAF4-91299B045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54" y="3209811"/>
            <a:ext cx="3448396" cy="22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0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3EAE-1D21-4D1A-9087-D4E522F2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DC4C58-6EF4-407D-8D5E-617D2F5D1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96" y="3198813"/>
            <a:ext cx="2925096" cy="226695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F90A474-5D1B-406C-8DB5-A91ADED79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0" y="3198813"/>
            <a:ext cx="2343150" cy="2266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1EDF48-B8D6-40FD-B218-757E54E81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98" y="3198813"/>
            <a:ext cx="2534509" cy="2266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2237C-61D4-4D90-948A-F13DCBE46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313" y="3198813"/>
            <a:ext cx="2316046" cy="2266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36C03-44D7-4BD8-A8CE-1DC76F43ED56}"/>
              </a:ext>
            </a:extLst>
          </p:cNvPr>
          <p:cNvSpPr txBox="1"/>
          <p:nvPr/>
        </p:nvSpPr>
        <p:spPr>
          <a:xfrm>
            <a:off x="5085764" y="2024109"/>
            <a:ext cx="59690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Loop 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Proportional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0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D872-30EC-4E51-A908-9E7EE056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AC99803-6DDF-48B7-9D77-6107FAC1E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760" y="1914373"/>
            <a:ext cx="2819485" cy="229621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834A6-222A-448A-BA17-70CF9C153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59" y="4332669"/>
            <a:ext cx="2819485" cy="2296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3CAF7F-35B3-4AD2-931D-9F0852C39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85" y="4304552"/>
            <a:ext cx="3008937" cy="2324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AD0C91-29D5-4B84-A0D1-5A15FD8E9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64" y="1934567"/>
            <a:ext cx="3497440" cy="227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02F663-9DD0-438E-BA03-C9E393A3F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64" y="4306398"/>
            <a:ext cx="3497440" cy="2296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488FAA-4D1F-44DA-8D7D-F765B1191A56}"/>
              </a:ext>
            </a:extLst>
          </p:cNvPr>
          <p:cNvSpPr txBox="1"/>
          <p:nvPr/>
        </p:nvSpPr>
        <p:spPr>
          <a:xfrm>
            <a:off x="5051248" y="1949564"/>
            <a:ext cx="35599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Duplicate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Loop Cut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Bend Modifier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4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EA0B-0613-425A-BA6A-ECC37579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CAC96-58FD-4B51-84EF-46D07D9C1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48" y="3661046"/>
            <a:ext cx="2789395" cy="22850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0B3A5-86C1-449B-AB24-DCDA7553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73" y="3654148"/>
            <a:ext cx="2724150" cy="2291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B1D36-A67A-4074-9226-42AA16E8F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054" y="3661046"/>
            <a:ext cx="2499698" cy="227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8EF4-C0AA-4DF8-AFE8-6DEE8130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69643-E2E8-496C-9CEB-03B168AA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607760"/>
            <a:ext cx="2667000" cy="239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DADA0-C3D7-491C-9AAC-588FF302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95" y="3607759"/>
            <a:ext cx="2816210" cy="2390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4AE132-45BE-45F0-B19F-A309789E16D7}"/>
              </a:ext>
            </a:extLst>
          </p:cNvPr>
          <p:cNvSpPr txBox="1"/>
          <p:nvPr/>
        </p:nvSpPr>
        <p:spPr>
          <a:xfrm>
            <a:off x="5203217" y="1853754"/>
            <a:ext cx="4601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Loop 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FAED59-3F1B-40F3-956F-36EE29CF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621" y="3654367"/>
            <a:ext cx="2813233" cy="23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1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04CD-DF6F-4E05-895E-DE125F7A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Χρωματισμοσ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266F3-1F81-4643-8137-1B25D2C6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5" y="2721742"/>
            <a:ext cx="2107859" cy="3005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7A9B4-DFA8-411D-8583-3E87A691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51" y="2721741"/>
            <a:ext cx="2203903" cy="3005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17B20-7606-48A0-8884-981FDDE4A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550" y="2721741"/>
            <a:ext cx="1995257" cy="3005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B8FE54-FFA5-496E-9113-D39B85CF6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329" y="2721741"/>
            <a:ext cx="2203903" cy="300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82B13A-CD9A-4767-A451-0920844C6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813" y="2721740"/>
            <a:ext cx="2691727" cy="30050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406B55-AAD1-4F23-8FF3-5CE36D1FA2DE}"/>
              </a:ext>
            </a:extLst>
          </p:cNvPr>
          <p:cNvSpPr txBox="1"/>
          <p:nvPr/>
        </p:nvSpPr>
        <p:spPr>
          <a:xfrm>
            <a:off x="4267200" y="19636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Links (</a:t>
            </a:r>
            <a:r>
              <a:rPr lang="en-US" dirty="0" err="1"/>
              <a:t>Ctrl+L</a:t>
            </a:r>
            <a:r>
              <a:rPr lang="en-US" dirty="0"/>
              <a:t> =&gt;Material)</a:t>
            </a:r>
          </a:p>
        </p:txBody>
      </p:sp>
    </p:spTree>
    <p:extLst>
      <p:ext uri="{BB962C8B-B14F-4D97-AF65-F5344CB8AC3E}">
        <p14:creationId xmlns:p14="http://schemas.microsoft.com/office/powerpoint/2010/main" val="4230223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DC8C-595B-4D50-8088-8CDA783D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Χρωματισμοσ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BCC73-2E48-46DA-9ECE-FA06C5E7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18" y="2026828"/>
            <a:ext cx="3543300" cy="3724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99D71-8DEC-42BD-9B3B-0AC90A61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152" y="2026828"/>
            <a:ext cx="4208016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53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B969-A81C-41E4-AF7E-6D4D1F9E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DISPLACEMENT MAPPING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EC8C0-1597-472F-B0FC-80ECECB8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6517" y="3247020"/>
            <a:ext cx="3370601" cy="1208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BD7D0-2C0F-435D-BE81-7838FF96D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53" y="2166152"/>
            <a:ext cx="5505450" cy="3724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B3EA4B-0625-4330-B53B-012C9BFA3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80671" y="3516249"/>
            <a:ext cx="3790950" cy="109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514159-50C3-4C0C-97F9-39FC73E77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341" y="2166152"/>
            <a:ext cx="2139950" cy="19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4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5AB3-E838-458C-9298-4042E1BA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BUMP MAPPING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392CDB-3DCC-4238-B244-EFC37614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5" y="2308195"/>
            <a:ext cx="2011612" cy="3227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9BD4A-9F4F-4F9E-94B1-02A816FB4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675" y="2065048"/>
            <a:ext cx="7153275" cy="437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A3F8DD-62E2-407A-BF99-2374204DE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775" y="2065048"/>
            <a:ext cx="25622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2AFF-985F-4E7E-ABDD-38BDDED8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ΣΥΛΛΟΓΕΣ-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cOLLECTIONs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2DD055-652A-45EA-A8C0-8B3314CD1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3175" y="2033880"/>
            <a:ext cx="5331679" cy="3449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00D8C-2E52-4979-AA07-F26A0AFF25B6}"/>
              </a:ext>
            </a:extLst>
          </p:cNvPr>
          <p:cNvSpPr txBox="1"/>
          <p:nvPr/>
        </p:nvSpPr>
        <p:spPr>
          <a:xfrm>
            <a:off x="1451579" y="2112885"/>
            <a:ext cx="4088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Camera &amp; Animation</a:t>
            </a:r>
          </a:p>
        </p:txBody>
      </p:sp>
    </p:spTree>
    <p:extLst>
      <p:ext uri="{BB962C8B-B14F-4D97-AF65-F5344CB8AC3E}">
        <p14:creationId xmlns:p14="http://schemas.microsoft.com/office/powerpoint/2010/main" val="232929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A9CC-CD7C-4E80-BD2A-93169DA8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A77C6-5099-4795-9921-ABFAE8EE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3" y="2205361"/>
            <a:ext cx="3740551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822BA-4BE9-414E-A1FC-07E071A6F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893" y="2683275"/>
            <a:ext cx="2805343" cy="2396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E28064-012B-4C46-A610-BD3C6679C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6" y="2233936"/>
            <a:ext cx="4697892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2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53C9-EFDD-425F-8D0D-C232FD78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E93A0-E527-42C0-9DF2-3C184F88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923" y="2716103"/>
            <a:ext cx="4467225" cy="3057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3BEA2-860E-48A1-BCB6-84AEF7AA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442" y="2796002"/>
            <a:ext cx="3102450" cy="206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615F2-1B28-470E-BE5D-D7429E326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52" y="2716103"/>
            <a:ext cx="34766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35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19ED-9DD9-4EE7-8167-02B35C06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11E57-10DA-4479-82E8-4B06D809A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61" y="2334828"/>
            <a:ext cx="3137941" cy="28160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3B812-DB5A-43A1-8F6B-02BC419A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05" y="1853754"/>
            <a:ext cx="4687727" cy="4680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6C40FB-6F54-4036-8EA0-86F85C312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670" y="2334829"/>
            <a:ext cx="3726869" cy="28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69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C764-A497-46F2-B433-4EBAD9DC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176B63-F613-49A6-8F98-3289A0BB8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764" y="3151803"/>
            <a:ext cx="4380624" cy="34496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9D287-2BB3-4115-9E20-7F60F3046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52" y="2190750"/>
            <a:ext cx="3726584" cy="4410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FDA005-2C61-4111-A8CF-C259989DB631}"/>
              </a:ext>
            </a:extLst>
          </p:cNvPr>
          <p:cNvSpPr txBox="1"/>
          <p:nvPr/>
        </p:nvSpPr>
        <p:spPr>
          <a:xfrm>
            <a:off x="2078182" y="2059709"/>
            <a:ext cx="332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 roughness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Transmission</a:t>
            </a:r>
          </a:p>
        </p:txBody>
      </p:sp>
    </p:spTree>
    <p:extLst>
      <p:ext uri="{BB962C8B-B14F-4D97-AF65-F5344CB8AC3E}">
        <p14:creationId xmlns:p14="http://schemas.microsoft.com/office/powerpoint/2010/main" val="2754079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7D6F-4BA4-407D-8B59-1A90E754B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6C441-081E-49F8-B6A1-8D4EC2BA7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618912"/>
            <a:ext cx="5464126" cy="29357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CE78A-0DFE-466D-9EBD-E2D0944C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554" y="2618913"/>
            <a:ext cx="3924300" cy="29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94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7DAE-84B3-4079-BA78-AEDA1825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F79C-84C6-4B8C-8D3C-7AA95B44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51" y="1956626"/>
            <a:ext cx="4638675" cy="2517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913A3-FE52-44E6-A3A4-0ED98E2A3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179" y="1974840"/>
            <a:ext cx="5179011" cy="2028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19ABD-FF70-4FB9-A9CE-62E4F98FA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94" y="4744927"/>
            <a:ext cx="2713792" cy="257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3D286C-596C-4BBD-A11E-B3EA7BAAD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94" y="4967631"/>
            <a:ext cx="2713792" cy="1085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8AA048-51C0-4905-A277-D595D3B7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943" y="4124752"/>
            <a:ext cx="5179011" cy="203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55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7B3A-0DCC-493B-8E0F-A379B08F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φωτισμοσ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37D9B-80B5-47AE-815B-02EEF554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56285"/>
            <a:ext cx="4147272" cy="2506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80DF9-E047-4F23-BD41-E9DCF25EB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4765653"/>
            <a:ext cx="4147272" cy="18153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2D7FA-57D3-4E9D-BB9F-8567E11A8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36" y="2033211"/>
            <a:ext cx="4636618" cy="4547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4611B4-1277-402F-BCA5-1A77CDE4E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057" y="5249932"/>
            <a:ext cx="2010551" cy="1295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67AAAC-0E0A-4949-BEBE-D6E2BF30E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0075" y="3193013"/>
            <a:ext cx="2344779" cy="1295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BB65C4-4B57-4F10-878F-738BBF5DB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236" y="3059663"/>
            <a:ext cx="2112682" cy="14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FF0D-0656-4C2A-B95B-94247F91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8B0878-3B1E-42B5-8F68-AA3B75EC2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603843"/>
            <a:ext cx="4688164" cy="34496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8A66CF-9890-4EA4-8B05-FEC2A7A34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360" y="2603843"/>
            <a:ext cx="2752725" cy="282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18DA39-841E-45AD-AC93-5B990467C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702" y="2603842"/>
            <a:ext cx="2676525" cy="1914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DCA10-357C-4DE4-9670-B24856A5F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702" y="4931013"/>
            <a:ext cx="26765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8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EED9-38E0-42E2-B7DE-FFC2489C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2B6874-FDDF-473D-B281-0F31ADDEF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5732" y="1918469"/>
            <a:ext cx="2587965" cy="413501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69E8D-EF08-4049-85BC-4610ACFE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14" y="1918469"/>
            <a:ext cx="4718402" cy="41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64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A057-913B-4D23-8318-D0FFDF1E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waves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790EF-71DF-4302-8D40-6F943C2C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19" y="2237673"/>
            <a:ext cx="10129421" cy="98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9522CF-6C12-43B4-8BF4-833D0E69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9" y="3213985"/>
            <a:ext cx="1935332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04EF1C-8821-4107-8F75-F63690804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551" y="3223510"/>
            <a:ext cx="1985638" cy="180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920C36-1D34-47A1-85A8-C68A3A07C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189" y="3223510"/>
            <a:ext cx="2269726" cy="1809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BB805A-DC08-46BF-8ACD-FC739725C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915" y="3223510"/>
            <a:ext cx="2118803" cy="1809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45F159-16B0-4D0E-98D3-183C6249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718" y="3223510"/>
            <a:ext cx="1819922" cy="1819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E57522-11BB-4C06-8D12-CBD9D793E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9" y="5033260"/>
            <a:ext cx="1762125" cy="99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F6D6B8-3148-4241-8915-FA3A1C0EC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9767" y="5033261"/>
            <a:ext cx="2166421" cy="996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199302-7A63-49AD-8E89-EE36D2EEC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611" y="5033260"/>
            <a:ext cx="2237262" cy="990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E45E17-789D-4BA2-9666-CE6AF79B4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064" y="5027276"/>
            <a:ext cx="2182654" cy="996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E8FA32-7144-479D-9190-914779B0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909" y="5022515"/>
            <a:ext cx="1843731" cy="10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40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F62C-FD69-4F45-B2B7-43219A33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3CF707-B738-484A-A36A-5D67CB1D6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3429000"/>
            <a:ext cx="3094952" cy="21002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594D8-2DC6-47C8-9A30-F444DD1BC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97" y="3429000"/>
            <a:ext cx="3400147" cy="210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C8D38-5525-478E-B5EA-4A726EE776F1}"/>
              </a:ext>
            </a:extLst>
          </p:cNvPr>
          <p:cNvSpPr txBox="1"/>
          <p:nvPr/>
        </p:nvSpPr>
        <p:spPr>
          <a:xfrm>
            <a:off x="5069150" y="1951672"/>
            <a:ext cx="2919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Loop 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 in Vertex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8E92-0404-4B93-B7C5-A4742D51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249" y="3421933"/>
            <a:ext cx="3569887" cy="21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0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4C25-0855-4DCB-A47B-80F97A13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RBG Monkey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DB6963-A18A-4E63-94BC-4CEF32D2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54" y="2128283"/>
            <a:ext cx="3143250" cy="364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AAF4C2-05CA-4624-BBAA-A65E83A1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53" y="2491635"/>
            <a:ext cx="3143249" cy="295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C064BB-BF23-47BC-8CBE-2580E03FD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367" y="2148258"/>
            <a:ext cx="1333698" cy="9268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60A48C-470D-4893-A2A1-B6BB8CF6B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329" y="2449736"/>
            <a:ext cx="2181224" cy="323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0CE310-E13B-4881-A9A9-890916BA1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367" y="3230486"/>
            <a:ext cx="1333698" cy="9433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409021-C1D0-4A2B-91D0-54A17D8A1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328" y="3559284"/>
            <a:ext cx="2181224" cy="285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552610-D7AE-4BF1-A87F-01A408759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6367" y="4439667"/>
            <a:ext cx="1333698" cy="11971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E409F1-6169-4F64-8AD2-07652B791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6328" y="4808984"/>
            <a:ext cx="21812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22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A755-5BC1-46DF-903D-E3A00E94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endParaRPr lang="en-US" dirty="0"/>
          </a:p>
        </p:txBody>
      </p:sp>
      <p:pic>
        <p:nvPicPr>
          <p:cNvPr id="3" name="0001-0600">
            <a:hlinkClick r:id="" action="ppaction://media"/>
            <a:extLst>
              <a:ext uri="{FF2B5EF4-FFF2-40B4-BE49-F238E27FC236}">
                <a16:creationId xmlns:a16="http://schemas.microsoft.com/office/drawing/2014/main" id="{E8DE99D1-614C-4443-9DFD-028BD9B215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579" y="1853754"/>
            <a:ext cx="9603275" cy="46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BFFB-4C2B-4A07-BD2E-C8C539A4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79762-980D-404E-85BD-2649B7F0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610" y="3428999"/>
            <a:ext cx="2295212" cy="2416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65006-F168-46AC-9785-E2529703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3428999"/>
            <a:ext cx="2440029" cy="2416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2F1E20-2EB6-44C8-A7C9-8E25614DC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394" y="3428999"/>
            <a:ext cx="828882" cy="2416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B9CD77-D2D3-443F-AF02-48EE74DEF318}"/>
              </a:ext>
            </a:extLst>
          </p:cNvPr>
          <p:cNvSpPr txBox="1"/>
          <p:nvPr/>
        </p:nvSpPr>
        <p:spPr>
          <a:xfrm>
            <a:off x="5105610" y="2179711"/>
            <a:ext cx="229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980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D305-6ADA-430F-8C61-EC0AABFB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AC616F-5600-4965-8F6C-F33D463EA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799" y="2831976"/>
            <a:ext cx="2325145" cy="32215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9795C-7860-48FE-876D-47FA1B4E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377" y="2831976"/>
            <a:ext cx="2325145" cy="3221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A4E34-7267-4C6B-99CB-58D428A1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52" y="2831976"/>
            <a:ext cx="2943225" cy="3221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8B851-DCB6-4440-B250-CFA0C3EAC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808" y="2831976"/>
            <a:ext cx="3072394" cy="3221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D5FAEA-3E69-4B0C-8142-8FCC05C08223}"/>
              </a:ext>
            </a:extLst>
          </p:cNvPr>
          <p:cNvSpPr txBox="1"/>
          <p:nvPr/>
        </p:nvSpPr>
        <p:spPr>
          <a:xfrm>
            <a:off x="5333522" y="2019699"/>
            <a:ext cx="311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Duplicate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Grab</a:t>
            </a:r>
          </a:p>
        </p:txBody>
      </p:sp>
    </p:spTree>
    <p:extLst>
      <p:ext uri="{BB962C8B-B14F-4D97-AF65-F5344CB8AC3E}">
        <p14:creationId xmlns:p14="http://schemas.microsoft.com/office/powerpoint/2010/main" val="3029514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73CE-2F10-47E5-894C-C2AE3AA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2EA55D4-AF6D-4B36-9CD7-D0D84B81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75" y="3424011"/>
            <a:ext cx="3094952" cy="2100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96359-6BEC-4F12-A0B0-24D1A011D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46" y="3424012"/>
            <a:ext cx="2786423" cy="2100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31AAD-CF96-49E9-AA2F-CBFBE224F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88" y="3424012"/>
            <a:ext cx="2413566" cy="21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7BF70D-E6B9-4776-BF03-A6C6E5330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373" y="3429000"/>
            <a:ext cx="2253769" cy="2095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89552C-0535-4002-A02C-1CA512219321}"/>
              </a:ext>
            </a:extLst>
          </p:cNvPr>
          <p:cNvSpPr txBox="1"/>
          <p:nvPr/>
        </p:nvSpPr>
        <p:spPr>
          <a:xfrm>
            <a:off x="4261281" y="1946683"/>
            <a:ext cx="5584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Loop 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Duplicate-Rotate-Rotate in Edit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87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6834-9E09-450C-BD30-02847B49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DDFB4-1884-4BE8-92C1-C4B1706BD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59" y="2556769"/>
            <a:ext cx="2633507" cy="3372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7DEF5A-1887-4BD0-A7B6-2BE2DCC8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759" y="2556769"/>
            <a:ext cx="2633507" cy="3372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09CAE-8EF4-4A6E-A20D-D8AB79FCC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127" y="2545460"/>
            <a:ext cx="2906714" cy="3384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09547-99F6-4431-9A4B-482E71C57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77" y="2556770"/>
            <a:ext cx="2778295" cy="3372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41A21-B75D-44EA-81F1-C44555625206}"/>
              </a:ext>
            </a:extLst>
          </p:cNvPr>
          <p:cNvSpPr txBox="1"/>
          <p:nvPr/>
        </p:nvSpPr>
        <p:spPr>
          <a:xfrm>
            <a:off x="4314548" y="1961965"/>
            <a:ext cx="277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Grab in Edit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Proportional Editing</a:t>
            </a:r>
          </a:p>
        </p:txBody>
      </p:sp>
    </p:spTree>
    <p:extLst>
      <p:ext uri="{BB962C8B-B14F-4D97-AF65-F5344CB8AC3E}">
        <p14:creationId xmlns:p14="http://schemas.microsoft.com/office/powerpoint/2010/main" val="192638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5715-855A-47DD-86A3-9845ACAF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 &amp; floors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B1F7A6-8325-4C19-B268-5EFCD01F9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0362" y="2069391"/>
            <a:ext cx="4287914" cy="3449638"/>
          </a:xfrm>
        </p:spPr>
      </p:pic>
    </p:spTree>
    <p:extLst>
      <p:ext uri="{BB962C8B-B14F-4D97-AF65-F5344CB8AC3E}">
        <p14:creationId xmlns:p14="http://schemas.microsoft.com/office/powerpoint/2010/main" val="131673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25C8-882D-4466-A143-6D23E1E8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Δημιουργια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σκηνησ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2B3E2-20A6-4B1F-AE67-0A84E8E31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04" y="2039214"/>
            <a:ext cx="2343150" cy="2266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6ED8B4-B640-47DB-BC60-4909C6B4BC8C}"/>
              </a:ext>
            </a:extLst>
          </p:cNvPr>
          <p:cNvSpPr txBox="1"/>
          <p:nvPr/>
        </p:nvSpPr>
        <p:spPr>
          <a:xfrm>
            <a:off x="5060810" y="1972360"/>
            <a:ext cx="3130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 bottom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28887-C2A0-4DD2-BE46-334F628AD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5" y="4405545"/>
            <a:ext cx="2343149" cy="2110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F9BEE-C7B3-4913-96BB-2E8B1E37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35" y="3268195"/>
            <a:ext cx="3162300" cy="3248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9BF96-D720-4DCD-AA59-D3609FAD4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3268195"/>
            <a:ext cx="2914650" cy="3248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C78B42-0499-48A5-877E-0DA6C7B5F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16" y="3268195"/>
            <a:ext cx="2905125" cy="32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4583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500</TotalTime>
  <Words>162</Words>
  <Application>Microsoft Office PowerPoint</Application>
  <PresentationFormat>Widescreen</PresentationFormat>
  <Paragraphs>73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Gallery</vt:lpstr>
      <vt:lpstr>Γραφικά υπολογιστών Παρουσίαση blender</vt:lpstr>
      <vt:lpstr>ΣΥΛΛΟΓΕΣ-cOLLECTIONs</vt:lpstr>
      <vt:lpstr>Δημιουργια σκηνησ  structure</vt:lpstr>
      <vt:lpstr>Δημιουργια σκηνησ  structure</vt:lpstr>
      <vt:lpstr>Δημιουργια σκηνησ  structure</vt:lpstr>
      <vt:lpstr>Δημιουργια σκηνησ  FLOORS</vt:lpstr>
      <vt:lpstr>Δημιουργια σκηνησ  FLOORS</vt:lpstr>
      <vt:lpstr>Structure &amp; floors</vt:lpstr>
      <vt:lpstr>Δημιουργια σκηνησ sea</vt:lpstr>
      <vt:lpstr>Δημιουργια σκηνησ sea</vt:lpstr>
      <vt:lpstr>Δημιουργια σκηνησ rocks</vt:lpstr>
      <vt:lpstr>Δημιουργια σκηνησ Objects</vt:lpstr>
      <vt:lpstr>Δημιουργια σκηνησ Objects</vt:lpstr>
      <vt:lpstr>Δημιουργια σκηνησ Objects</vt:lpstr>
      <vt:lpstr>Δημιουργια σκηνησ Objects</vt:lpstr>
      <vt:lpstr>Χρωματισμοσ</vt:lpstr>
      <vt:lpstr>Χρωματισμοσ</vt:lpstr>
      <vt:lpstr>DISPLACEMENT MAPPING</vt:lpstr>
      <vt:lpstr>BUMP MAPPING</vt:lpstr>
      <vt:lpstr>materials</vt:lpstr>
      <vt:lpstr>materials</vt:lpstr>
      <vt:lpstr>materials</vt:lpstr>
      <vt:lpstr>materials</vt:lpstr>
      <vt:lpstr>materials</vt:lpstr>
      <vt:lpstr>Background </vt:lpstr>
      <vt:lpstr>φωτισμοσ</vt:lpstr>
      <vt:lpstr>camera</vt:lpstr>
      <vt:lpstr>animation</vt:lpstr>
      <vt:lpstr>Animation waves</vt:lpstr>
      <vt:lpstr>Animation RBG Monkey</vt:lpstr>
      <vt:lpstr>Animation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papakon</dc:creator>
  <cp:lastModifiedBy>george papakon</cp:lastModifiedBy>
  <cp:revision>38</cp:revision>
  <dcterms:created xsi:type="dcterms:W3CDTF">2020-11-11T15:48:14Z</dcterms:created>
  <dcterms:modified xsi:type="dcterms:W3CDTF">2021-01-05T10:56:34Z</dcterms:modified>
</cp:coreProperties>
</file>